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3" r:id="rId21"/>
    <p:sldId id="291" r:id="rId22"/>
    <p:sldId id="304"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86"/>
    <p:restoredTop sz="94720"/>
  </p:normalViewPr>
  <p:slideViewPr>
    <p:cSldViewPr>
      <p:cViewPr>
        <p:scale>
          <a:sx n="230" d="100"/>
          <a:sy n="230" d="100"/>
        </p:scale>
        <p:origin x="112" y="-344"/>
      </p:cViewPr>
      <p:guideLst>
        <p:guide orient="horz" pos="2160"/>
        <p:guide pos="3568"/>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08/10/2024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08/10/2024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chemeClr val="accent2">
                    <a:lumMod val="75000"/>
                  </a:schemeClr>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@study nodes</a:t>
            </a:r>
          </a:p>
          <a:p>
            <a:endParaRPr lang="en-NL" sz="105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chemeClr val="accent2">
                    <a:lumMod val="75000"/>
                  </a:schemeClr>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Do you want to check the actual python code?</a:t>
            </a:r>
          </a:p>
          <a:p>
            <a:pPr algn="just">
              <a:defRPr/>
            </a:pPr>
            <a:r>
              <a:rPr lang="en-NL" sz="1400" b="1" dirty="0"/>
              <a:t>https://bit.ly/v6-federated-avg</a:t>
            </a: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58595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Tree>
    <p:extLst>
      <p:ext uri="{BB962C8B-B14F-4D97-AF65-F5344CB8AC3E}">
        <p14:creationId xmlns:p14="http://schemas.microsoft.com/office/powerpoint/2010/main" val="87837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Reiterating on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5082303" cy="4185761"/>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an </a:t>
            </a:r>
            <a:r>
              <a:rPr lang="en-GB"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try to speculate: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6" name="Picture 2">
            <a:extLst>
              <a:ext uri="{FF2B5EF4-FFF2-40B4-BE49-F238E27FC236}">
                <a16:creationId xmlns:a16="http://schemas.microsoft.com/office/drawing/2014/main" id="{B00117B8-2553-6C0E-58B6-63FE3DF1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04720" y="1134595"/>
            <a:ext cx="545591" cy="545591"/>
          </a:xfrm>
          <a:prstGeom prst="rect">
            <a:avLst/>
          </a:prstGeom>
        </p:spPr>
      </p:pic>
      <p:cxnSp>
        <p:nvCxnSpPr>
          <p:cNvPr id="12" name="Straight Arrow Connector 11">
            <a:extLst>
              <a:ext uri="{FF2B5EF4-FFF2-40B4-BE49-F238E27FC236}">
                <a16:creationId xmlns:a16="http://schemas.microsoft.com/office/drawing/2014/main" id="{37B4B825-5C0E-9685-6C1C-F09742932A34}"/>
              </a:ext>
            </a:extLst>
          </p:cNvPr>
          <p:cNvCxnSpPr/>
          <p:nvPr/>
        </p:nvCxnSpPr>
        <p:spPr>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4A6A6FF-2B26-46F6-3AEC-7D3BDD31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4515B458-025B-6623-81A6-68A76068062D}"/>
              </a:ext>
            </a:extLst>
          </p:cNvPr>
          <p:cNvCxnSpPr/>
          <p:nvPr/>
        </p:nvCxnSpPr>
        <p:spPr>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6">
            <a:extLst>
              <a:ext uri="{FF2B5EF4-FFF2-40B4-BE49-F238E27FC236}">
                <a16:creationId xmlns:a16="http://schemas.microsoft.com/office/drawing/2014/main" id="{91F5860D-4791-F5ED-D636-6B51943F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BA919F-6741-0629-4629-30CDA1C3D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7F99617-CF16-ED17-9E85-80A83EFA3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61FFE33-C874-1725-8F81-7828ED165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C3A56D1-4AB1-9A05-C663-71670BE9B367}"/>
              </a:ext>
            </a:extLst>
          </p:cNvPr>
          <p:cNvCxnSpPr/>
          <p:nvPr/>
        </p:nvCxnSpPr>
        <p:spPr>
          <a:xfrm flipV="1">
            <a:off x="8472264" y="1542866"/>
            <a:ext cx="1656184" cy="51798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697CFE-C491-6E0D-CBCC-C817C1869F49}"/>
              </a:ext>
            </a:extLst>
          </p:cNvPr>
          <p:cNvPicPr>
            <a:picLocks noChangeAspect="1"/>
          </p:cNvPicPr>
          <p:nvPr/>
        </p:nvPicPr>
        <p:blipFill>
          <a:blip r:embed="rId8"/>
          <a:stretch/>
        </p:blipFill>
        <p:spPr bwMode="auto">
          <a:xfrm>
            <a:off x="9390815" y="1446609"/>
            <a:ext cx="467154" cy="467154"/>
          </a:xfrm>
          <a:prstGeom prst="rect">
            <a:avLst/>
          </a:prstGeom>
        </p:spPr>
      </p:pic>
    </p:spTree>
    <p:extLst>
      <p:ext uri="{BB962C8B-B14F-4D97-AF65-F5344CB8AC3E}">
        <p14:creationId xmlns:p14="http://schemas.microsoft.com/office/powerpoint/2010/main" val="952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02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03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81 -0.00047 L 0.10495 -0.06621 " pathEditMode="relative" ptsTypes="AA">
                                      <p:cBhvr>
                                        <p:cTn id="5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chemeClr val="accent2">
                    <a:lumMod val="75000"/>
                  </a:schemeClr>
                </a:solidFill>
              </a:rPr>
              <a:t>partial_average</a:t>
            </a:r>
            <a:r>
              <a:rPr lang="en-GB" sz="2000" dirty="0">
                <a:solidFill>
                  <a:srgbClr val="383838"/>
                </a:solidFill>
                <a:latin typeface="Mulish"/>
              </a:rPr>
              <a:t>? What about the </a:t>
            </a:r>
            <a:r>
              <a:rPr lang="en-GB" sz="2000" b="1" i="1" dirty="0" err="1">
                <a:solidFill>
                  <a:srgbClr val="00B05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301208"/>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(also known as the collaboration)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14360</TotalTime>
  <Words>2138</Words>
  <Application>Microsoft Macintosh PowerPoint</Application>
  <DocSecurity>0</DocSecurity>
  <PresentationFormat>Widescreen</PresentationFormat>
  <Paragraphs>295</Paragraphs>
  <Slides>29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Reiterating on core concepts:</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291</cp:revision>
  <dcterms:created xsi:type="dcterms:W3CDTF">2024-08-23T13:33:44Z</dcterms:created>
  <dcterms:modified xsi:type="dcterms:W3CDTF">2024-10-08T07:19:47Z</dcterms:modified>
  <cp:category/>
  <dc:identifier/>
  <cp:contentStatus/>
  <dc:language/>
  <cp:version/>
</cp:coreProperties>
</file>